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72" r:id="rId5"/>
    <p:sldId id="273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47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332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5946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3880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To Others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FD76"/>
                </a:solidFill>
                <a:ea typeface="ＭＳ Ｐゴシック" pitchFamily="34" charset="-128"/>
              </a:rPr>
              <a:t>The Golden Rule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</a:t>
            </a:r>
            <a:r>
              <a:rPr lang="en-US" sz="2400" b="1" i="1" dirty="0">
                <a:solidFill>
                  <a:srgbClr val="FFFD76"/>
                </a:solidFill>
                <a:ea typeface="ＭＳ Ｐゴシック" pitchFamily="34" charset="-128"/>
              </a:rPr>
              <a:t>M</a:t>
            </a: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atthew 7: 12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To Others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The Golden Rule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0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7: 12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76292"/>
            <a:ext cx="8534400" cy="31054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some kindness,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some care,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our friends to always share,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always be gentle,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Never call us nasty names,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Then Jesus said that we must do the same.</a:t>
            </a:r>
          </a:p>
        </p:txBody>
      </p:sp>
    </p:spTree>
    <p:extLst>
      <p:ext uri="{BB962C8B-B14F-4D97-AF65-F5344CB8AC3E}">
        <p14:creationId xmlns:p14="http://schemas.microsoft.com/office/powerpoint/2010/main" val="55598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6186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091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76292"/>
            <a:ext cx="8534400" cy="31054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a friendly smile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feeling all alone,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a cheery, bright, “Hello!”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we’d like all those we know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love us and forgive,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Then that’s the way that we must also live.</a:t>
            </a:r>
          </a:p>
        </p:txBody>
      </p:sp>
    </p:spTree>
    <p:extLst>
      <p:ext uri="{BB962C8B-B14F-4D97-AF65-F5344CB8AC3E}">
        <p14:creationId xmlns:p14="http://schemas.microsoft.com/office/powerpoint/2010/main" val="4258039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all things, this is what to do: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Do to others as you’d have them do to you.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 To Others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FD76"/>
                </a:solidFill>
                <a:ea typeface="ＭＳ Ｐゴシック" pitchFamily="34" charset="-128"/>
              </a:rPr>
              <a:t>The Golden Rule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0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7: 12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244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254</Words>
  <Application>Microsoft Office PowerPoint</Application>
  <PresentationFormat>Widescreen</PresentationFormat>
  <Paragraphs>38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6</cp:revision>
  <dcterms:created xsi:type="dcterms:W3CDTF">2016-02-03T06:15:21Z</dcterms:created>
  <dcterms:modified xsi:type="dcterms:W3CDTF">2016-02-03T07:01:40Z</dcterms:modified>
</cp:coreProperties>
</file>